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B4CA9-211D-914F-8F19-CCF37CC55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FC40E-BB8E-FD4A-B042-40E02AFE9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A40B3-DD93-1048-8793-388791ED7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A8144-3571-2945-9253-BCC3E347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F71B5-3F58-6A4E-85C2-A22B5CBF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6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1E6B1-5537-F746-AFA9-A3AC87B1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06562-66F4-2C40-A124-592C4E508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66DCD-BE4C-4F4A-8893-02870FC7A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969F3-6317-C74F-A148-60690241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E0CE7-E512-4F4E-9E97-41CC16C98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4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11E087-E703-6543-9669-078132405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AA309-ADBD-CC4C-82DE-8F8F543E0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4FD51-9C08-4646-BB79-CB5E1C6F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E4BB8-9719-9042-8BF0-7DFCC2A40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B2BE7-192A-AD41-97C0-8E401160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12ED7-6D58-334F-B21F-F0D8C7EA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6F8D4-46CA-C441-BDE3-E5CE034F8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75780-FF5C-2847-8ED3-ED611CBA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E08EB-2B65-2C45-8C0F-9511B373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E1501-E2C8-6A46-A545-8A8314B5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8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8AD9A-DA82-B046-8C9F-0E926E009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9E4E1-0F25-DF41-A37A-418C860C4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98715-2E98-E64E-8656-273752C2B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06336-F226-4D4D-A04D-763CE4584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5B40C-B5FF-1C40-AA44-0E0CA14B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8DD96-F303-D043-AA1E-04BEE5F26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67572-ACE1-294B-B036-6B96D9E24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A3DB3-EB62-7744-9949-FCE8866AD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BAD-9D65-FC44-BB64-6460789E8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C304E-9A37-824E-A96F-712EE8008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59495-F539-2A43-9088-89DA133C5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A42FB-E6F5-AC47-B04C-D7073131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9E9C5-4C3D-5E44-9601-3C404732E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2B36C6-3491-2E41-BA0E-83C3B9B02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8B9B2A-C772-2346-AC43-187E221D8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75EE4-9376-9144-A900-726ADFA6A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7CB60-162A-284A-A878-A7243073C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AA50BA-8A8F-6241-931E-62BAD27B7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94137F-B6E4-244A-B1D1-E2429CDC4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9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5BD1-9881-734D-B8A9-88A3E36C3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13241D-844D-674A-9989-F536FCC91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2C6AA3-1C65-DF4F-8ABA-D2CB765F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3C836-19F5-1747-8B19-7C4905E0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6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516BC-2259-A340-8D38-C1619D20F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D9F6D9-233E-6C4B-A8FA-819994503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D9124-B3AA-C740-BE63-026E5AED5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68A7-B2BA-AE4D-B303-073E47927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852AA-DB59-054F-901B-263E0AA1D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E7185-9DD9-AB43-A9A8-A8302480F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C0244-EB01-C141-A49C-39152236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AF4A9-1888-624C-92BF-D49801B77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823D0-AE14-CD4A-A075-B326FF66F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CD7B6-D002-824B-98A2-994D81CE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D7271A-8597-4948-817A-304B598D2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51ABC-8111-E549-A16E-7C7182EDF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3FDF5-6106-694A-AB02-C74D893DE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1DD0D-281D-C740-9996-B1B0E45E7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5C817-BA48-3943-9394-8DF360369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7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2E3090-F5B3-054F-9A30-4593BB2EF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3A15D-B2A8-D44D-A3C0-1E9A8283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E2199-FB42-DB45-8D35-E7EEA85DC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2393E-5C0C-664F-8796-DA91BCDB0813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38AB2-FD44-3B43-BD60-8AF358D6D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F4705-174F-6749-A604-039C0D7D14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4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E90A-C3A8-7146-B53C-7D018CEA4D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12BB6A-D8DA-8D46-9805-FCD1F00130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942D63C-0642-CE45-A66D-01E2A545124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Yellow Words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66567B9-F422-3C45-AE04-31CE3D4A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2" y="182019"/>
            <a:ext cx="1480175" cy="1619430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EBB9B924-2D81-0B49-B421-F94E68E383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978" y="5161758"/>
            <a:ext cx="147299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414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0838D-F560-9D45-B9FC-33F920C86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8CAC5-C53D-FE4E-AAEB-7A56810E1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3025A47-E655-4649-BE10-FE0B97992C8E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600096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594EC-08E9-214C-8794-1EF4B015F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9C3E6-23D2-B148-91E9-DBFA4E58D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9EEBFBB6-C34E-DB4F-B6C2-5B41C7D2E3BF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352850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33546-4F83-3246-AB3A-3465E9270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DCA26-5EB7-BD44-91A0-F73C3AADD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C5406A4-7C3F-C14C-B555-D67749327A00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ask</a:t>
            </a:r>
          </a:p>
        </p:txBody>
      </p:sp>
    </p:spTree>
    <p:extLst>
      <p:ext uri="{BB962C8B-B14F-4D97-AF65-F5344CB8AC3E}">
        <p14:creationId xmlns:p14="http://schemas.microsoft.com/office/powerpoint/2010/main" val="2199238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03C17-AEB8-6C4F-A4C3-19B86A271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607C8-7F8E-9442-9B89-EE77C7FBB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6046752-1EDA-0A48-B8BA-C47EFA7F1442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val="2634762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D1412-21C1-5A48-91FD-F4F6F0B33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2DE75-7E75-8F40-AF67-54C9F1B96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B35E9802-8661-FF45-9607-4F2902218D89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them</a:t>
            </a:r>
          </a:p>
        </p:txBody>
      </p:sp>
    </p:spTree>
    <p:extLst>
      <p:ext uri="{BB962C8B-B14F-4D97-AF65-F5344CB8AC3E}">
        <p14:creationId xmlns:p14="http://schemas.microsoft.com/office/powerpoint/2010/main" val="2984463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173A1-E639-7C40-9543-903B579B7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5BD80-061E-4E4C-8E23-5D258C645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47211D3-C19C-8940-8F24-3DE2829A7607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there</a:t>
            </a:r>
          </a:p>
        </p:txBody>
      </p:sp>
    </p:spTree>
    <p:extLst>
      <p:ext uri="{BB962C8B-B14F-4D97-AF65-F5344CB8AC3E}">
        <p14:creationId xmlns:p14="http://schemas.microsoft.com/office/powerpoint/2010/main" val="712355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3F469-D6D0-0A44-B1B4-AE833BA3A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C3FE1-EF80-6C44-AFC3-582345CA6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B58676C2-6898-C94C-BB86-B8D96EECD907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every</a:t>
            </a:r>
          </a:p>
        </p:txBody>
      </p:sp>
    </p:spTree>
    <p:extLst>
      <p:ext uri="{BB962C8B-B14F-4D97-AF65-F5344CB8AC3E}">
        <p14:creationId xmlns:p14="http://schemas.microsoft.com/office/powerpoint/2010/main" val="1081524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29BF5-93E3-0845-B0F0-5772D1F9A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FBB57-5ED2-7F45-89B8-49021AAC4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80350BB-B7A4-6344-B4E5-7F40E8E770E0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put</a:t>
            </a:r>
          </a:p>
        </p:txBody>
      </p:sp>
    </p:spTree>
    <p:extLst>
      <p:ext uri="{BB962C8B-B14F-4D97-AF65-F5344CB8AC3E}">
        <p14:creationId xmlns:p14="http://schemas.microsoft.com/office/powerpoint/2010/main" val="721846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5E052-FA07-CA46-B33D-8412903FB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E7A7E-6019-2942-8830-1088D50E8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9B2FBD15-729D-1F41-B574-F596AC22F66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how</a:t>
            </a:r>
          </a:p>
        </p:txBody>
      </p:sp>
    </p:spTree>
    <p:extLst>
      <p:ext uri="{BB962C8B-B14F-4D97-AF65-F5344CB8AC3E}">
        <p14:creationId xmlns:p14="http://schemas.microsoft.com/office/powerpoint/2010/main" val="2169344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EF568-66C1-444A-AE3F-384797581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02EA8-1489-9647-B1DF-3599D4B23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FA25D7F-962A-404E-B57D-E6FF3602AB6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could</a:t>
            </a:r>
          </a:p>
        </p:txBody>
      </p:sp>
    </p:spTree>
    <p:extLst>
      <p:ext uri="{BB962C8B-B14F-4D97-AF65-F5344CB8AC3E}">
        <p14:creationId xmlns:p14="http://schemas.microsoft.com/office/powerpoint/2010/main" val="267755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5B02F-C8EC-A043-8325-92E1DA64C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EE8AF-13C7-F640-BCE0-CEAA9A4DC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8533F722-6F1D-0D48-9930-D1AC46E100D7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saw</a:t>
            </a:r>
          </a:p>
        </p:txBody>
      </p:sp>
    </p:spTree>
    <p:extLst>
      <p:ext uri="{BB962C8B-B14F-4D97-AF65-F5344CB8AC3E}">
        <p14:creationId xmlns:p14="http://schemas.microsoft.com/office/powerpoint/2010/main" val="832596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BD160-39E4-E34F-B7E5-58F99C700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054C3-2B69-AA4A-8647-945DEE1AF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EECA9734-F1E5-0C40-9B0D-F5A101426771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3975020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2ED5D-3B54-D84A-80E7-007D0C66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B52FE-CB21-4F4B-B6C0-DD79A669E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28AB13C-4DED-1046-A78B-0D5958367233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>
                <a:solidFill>
                  <a:schemeClr val="tx1"/>
                </a:solidFill>
                <a:latin typeface="Comic Sans MS" panose="030F0702030302020204" pitchFamily="66" charset="0"/>
              </a:rPr>
              <a:t>some</a:t>
            </a:r>
          </a:p>
        </p:txBody>
      </p:sp>
    </p:spTree>
    <p:extLst>
      <p:ext uri="{BB962C8B-B14F-4D97-AF65-F5344CB8AC3E}">
        <p14:creationId xmlns:p14="http://schemas.microsoft.com/office/powerpoint/2010/main" val="158328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3D7E2-90F1-0544-99A1-1C2944476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FB730-FDD6-E84E-B4A0-B617FD212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DF28C33-E36A-D04D-B59D-AC76D4D77F89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208466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06889-C280-DD46-B396-FD8C2E118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9B849-89D6-0348-8045-8A0D0A9A6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BC87877B-2BAF-1F45-9166-7F458B6CEE98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374866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23945-FA60-0F45-B74A-07CE00EC4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51EBE-9CD5-F645-9A3B-E09503140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1862BBE-DF2B-2046-85D1-ED94428B5AEB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went</a:t>
            </a:r>
          </a:p>
        </p:txBody>
      </p:sp>
    </p:spTree>
    <p:extLst>
      <p:ext uri="{BB962C8B-B14F-4D97-AF65-F5344CB8AC3E}">
        <p14:creationId xmlns:p14="http://schemas.microsoft.com/office/powerpoint/2010/main" val="272183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4D576-A38B-7749-84FC-43B3AF0CD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5D005-C1BC-834A-9B34-FAA59C1BC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0CE80837-48BB-9649-865F-14AEF065E16D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want</a:t>
            </a:r>
          </a:p>
        </p:txBody>
      </p:sp>
    </p:spTree>
    <p:extLst>
      <p:ext uri="{BB962C8B-B14F-4D97-AF65-F5344CB8AC3E}">
        <p14:creationId xmlns:p14="http://schemas.microsoft.com/office/powerpoint/2010/main" val="80526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1968E-5F69-054A-B238-3C9C6446D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4506E-0CD3-424C-AD81-D42B137DE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791EEDE6-AAF7-7D40-9720-5DD54518A7F8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2862278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097B-DA31-144D-8DB5-F60288BAE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87B24-9EAC-6E44-9C16-A1CBDA94C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B4762827-03A2-D247-9B0C-B38B8054B69C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who</a:t>
            </a:r>
          </a:p>
        </p:txBody>
      </p:sp>
    </p:spTree>
    <p:extLst>
      <p:ext uri="{BB962C8B-B14F-4D97-AF65-F5344CB8AC3E}">
        <p14:creationId xmlns:p14="http://schemas.microsoft.com/office/powerpoint/2010/main" val="3985416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6722-F005-984F-A729-D4C299E49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E31A5-5E3C-0245-AB29-32FCF77DD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81137DA2-D394-E24D-94AF-180EC68ABA82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an</a:t>
            </a:r>
          </a:p>
        </p:txBody>
      </p:sp>
    </p:spTree>
    <p:extLst>
      <p:ext uri="{BB962C8B-B14F-4D97-AF65-F5344CB8AC3E}">
        <p14:creationId xmlns:p14="http://schemas.microsoft.com/office/powerpoint/2010/main" val="3241252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Evangeline</cp:lastModifiedBy>
  <cp:revision>1</cp:revision>
  <dcterms:created xsi:type="dcterms:W3CDTF">2020-04-18T18:05:34Z</dcterms:created>
  <dcterms:modified xsi:type="dcterms:W3CDTF">2020-04-21T21:50:31Z</dcterms:modified>
</cp:coreProperties>
</file>